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19B145-139F-4BCD-8F14-E1F6E0C7E4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F8AB00-DDDB-4A91-A877-FA0376897A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CD7E3E-350A-40B8-9174-479A64E94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A92560-84E0-4376-8A6D-7DE837202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ABE3FF-8946-4137-AA2D-5622878A2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381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BC5003-9300-4E31-82A1-1233EF24F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79E3C3C-E953-4B0B-8657-3B901BA83E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AF55B7-A3D8-4BB3-91AF-8C59C3FCA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C03760-ACF8-46C8-A804-BDA6516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3E81BE-E1D6-4680-AEEB-B00EC2742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6258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8520CA6-A545-4F40-ADF7-52E30A38C0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C99C7C-D204-467C-8E4E-A03AB1852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32D312-AD6F-4DA4-9429-517DFAD7A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52059A-A673-4A39-84C7-FAF52838F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88171D-8D54-4C5B-B61C-33F98ADE5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322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6C1923-8D36-49E0-AF8B-D49D7C902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E42D00-8705-4826-8EB5-6F962D6B7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149C96-ABE0-4CA0-93DD-CD78B2187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3E4DE-22E1-4BA5-BB5B-5AB45E5C9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6D0403-D7D1-406A-81B0-7E74DA735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945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F11AF1-2238-4F3D-8DF2-D843058F3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971DCE-A144-49D5-856A-81B7293EE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671F56-281B-45F9-8467-B2328B51B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A718D5-1EC8-4742-8438-364E7F149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C87579-3599-4D3E-9911-C3309D5C1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389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E8721E-CCCB-4F19-AA64-B6867D224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5A8CF6-0969-45F2-ACD4-CDF4CB057F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6675D59-A580-48A0-9DC0-814FEE44D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2C15E4-6BB6-4576-8B72-C27CF502F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803E07-470B-42A7-B15D-4E9F603D9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F4DD541-37FC-40C1-9D28-7B2EBF508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68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7B83DB-4571-4C1F-8730-E24D4EE8A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B3F39A-D770-4484-AD1C-B7C092F25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2FBA6E-C2FA-4B9E-B112-9962201AC7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8C82A42-216C-485C-BA4D-C65FD60872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E81A831-ECF7-4132-9DE3-9EE01455CD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861B8A2-8A75-456C-B101-38A796836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96E625B-0A0E-4F2C-8E2D-6F4A8983D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277571D-EA9A-4B0F-B5A6-D3B068B28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6761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043380-4FC5-41F6-8844-F3265E57C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D1716F-0132-4CFC-A850-72ABDA52D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AB6B397-E548-40D1-95D0-0FD7B87D9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1D1B790-FBCB-4C2F-BC7C-D1BBF00AF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558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9B98CA7-1060-4AFB-AC30-2BA07D3D7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33B8C2D-2505-4973-A0E6-AA69FDBBD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8C1BCE5-26CC-4B6C-A3AE-26FD760E9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2236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22B428-4F2F-47D7-AE41-7DB5DD67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348CF5-B9B3-4727-A3EB-BADC19AFE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55242F2-FE80-476C-B46A-3A60581AFF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461DF71-086C-4621-A0EF-6EBD7EB15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3DFC03-C9FD-450A-ABB3-A03A73886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A0E775-BD54-4BD5-B213-E46F3BD95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079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B8E4F6-E8FE-407A-9202-32DF993D3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925C74D-70F9-4C58-9586-CF70DBA6BC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BA8F4D-E93C-46AA-94F8-8F2FE2E025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B0E78A-48EB-4366-B979-8EB39665A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8DBBC9D-2201-46F1-B7F0-BED4DEE2D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F114E6-0A43-4421-970A-3E6AC3019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6955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277B4A3-2AC1-48B1-8C5D-1DC282CEA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DC3BBF-D102-4124-93A8-2D900311A8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C6F9D7-CA91-487C-979E-0C87F6625C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2E58E-6F89-4A4F-80AC-CF336D51918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289775-3EEB-4F64-B490-D79B4B30E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973C3A-DAE3-4A1C-8015-2467C82D3F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561DB-9913-4B67-91BF-72B010F92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1098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ECFBD947-921C-4B62-84FD-C544876606C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828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672E7A0E-2FDA-4654-A55C-9F29248C03F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236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AC4A761C-4480-4073-BC91-B92B563C764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772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E5940BC8-CD4A-4964-84DB-C42D90AE504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70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0195BB5D-2649-48AC-92C6-BAAAD9C41E1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424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ABAAEB3A-257C-4FCA-90B3-EFD320348F2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705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70D0ECEA-A436-426B-8942-06FBE16D79E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681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11658DBD-6E52-4801-A307-B3B4B772735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18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708FAB63-2B9F-4A1A-9E60-2F7FB594B6D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5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6565E324-D666-4B33-BB34-499E4881AE0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828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 Light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2020-01-09T08:09:20Z</dcterms:created>
  <dcterms:modified xsi:type="dcterms:W3CDTF">2020-01-09T08:09:23Z</dcterms:modified>
</cp:coreProperties>
</file>

<file path=docProps/thumbnail.jpeg>
</file>